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CA7D-5881-499D-B1FD-410E21C28EF9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F671-84B6-4062-90AD-A5AE03D2C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297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CA7D-5881-499D-B1FD-410E21C28EF9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F671-84B6-4062-90AD-A5AE03D2C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888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CA7D-5881-499D-B1FD-410E21C28EF9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F671-84B6-4062-90AD-A5AE03D2C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62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CA7D-5881-499D-B1FD-410E21C28EF9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F671-84B6-4062-90AD-A5AE03D2C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065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CA7D-5881-499D-B1FD-410E21C28EF9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F671-84B6-4062-90AD-A5AE03D2C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70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CA7D-5881-499D-B1FD-410E21C28EF9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F671-84B6-4062-90AD-A5AE03D2C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244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CA7D-5881-499D-B1FD-410E21C28EF9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F671-84B6-4062-90AD-A5AE03D2C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05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CA7D-5881-499D-B1FD-410E21C28EF9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F671-84B6-4062-90AD-A5AE03D2C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620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CA7D-5881-499D-B1FD-410E21C28EF9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F671-84B6-4062-90AD-A5AE03D2C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668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CA7D-5881-499D-B1FD-410E21C28EF9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F671-84B6-4062-90AD-A5AE03D2C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718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CA7D-5881-499D-B1FD-410E21C28EF9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F671-84B6-4062-90AD-A5AE03D2C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796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9CA7D-5881-499D-B1FD-410E21C28EF9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8F671-84B6-4062-90AD-A5AE03D2C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050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49" y="0"/>
            <a:ext cx="102895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768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static.ladepeche.fr/content/media/image/zoom/2014/08/28/201408281345-fu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25" y="0"/>
            <a:ext cx="91186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09687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2016-05-23T13:41:03Z</dcterms:created>
  <dcterms:modified xsi:type="dcterms:W3CDTF">2016-05-23T13:41:14Z</dcterms:modified>
</cp:coreProperties>
</file>